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618812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Along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 outside the shooting area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9AD7EA6-8809-4C2A-BDAF-69A7E1D27D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58438"/>
            <a:ext cx="7025777" cy="43775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69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2019-05-30T18:39:31Z</dcterms:modified>
  <cp:category>Shooting</cp:category>
</cp:coreProperties>
</file>

<file path=docProps/thumbnail.jpeg>
</file>